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22" r:id="rId3"/>
    <p:sldId id="323" r:id="rId4"/>
    <p:sldId id="316" r:id="rId5"/>
    <p:sldId id="310" r:id="rId6"/>
    <p:sldId id="257" r:id="rId7"/>
    <p:sldId id="297" r:id="rId8"/>
    <p:sldId id="299" r:id="rId9"/>
    <p:sldId id="317" r:id="rId10"/>
    <p:sldId id="311" r:id="rId11"/>
    <p:sldId id="298" r:id="rId12"/>
    <p:sldId id="302" r:id="rId13"/>
    <p:sldId id="303" r:id="rId14"/>
    <p:sldId id="306" r:id="rId15"/>
    <p:sldId id="307" r:id="rId16"/>
    <p:sldId id="318" r:id="rId17"/>
    <p:sldId id="313" r:id="rId18"/>
    <p:sldId id="319" r:id="rId19"/>
    <p:sldId id="314" r:id="rId20"/>
    <p:sldId id="320" r:id="rId21"/>
    <p:sldId id="321" r:id="rId22"/>
    <p:sldId id="315" r:id="rId23"/>
    <p:sldId id="312" r:id="rId24"/>
    <p:sldId id="300" r:id="rId25"/>
    <p:sldId id="304" r:id="rId26"/>
    <p:sldId id="305" r:id="rId27"/>
    <p:sldId id="324" r:id="rId28"/>
    <p:sldId id="259" r:id="rId29"/>
    <p:sldId id="296" r:id="rId3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4" autoAdjust="0"/>
    <p:restoredTop sz="94660"/>
  </p:normalViewPr>
  <p:slideViewPr>
    <p:cSldViewPr snapToGrid="0">
      <p:cViewPr>
        <p:scale>
          <a:sx n="73" d="100"/>
          <a:sy n="73" d="100"/>
        </p:scale>
        <p:origin x="180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8272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flipV="1">
            <a:off x="-1" y="-1"/>
            <a:ext cx="4332849" cy="6858000"/>
          </a:xfrm>
          <a:prstGeom prst="rtTriangle">
            <a:avLst/>
          </a:prstGeom>
          <a:solidFill>
            <a:srgbClr val="E90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5"/>
          <p:cNvSpPr/>
          <p:nvPr/>
        </p:nvSpPr>
        <p:spPr>
          <a:xfrm rot="3889513" flipH="1" flipV="1">
            <a:off x="6561705" y="-3562451"/>
            <a:ext cx="3358335" cy="7128454"/>
          </a:xfrm>
          <a:custGeom>
            <a:avLst/>
            <a:gdLst>
              <a:gd name="connsiteX0" fmla="*/ 0 w 4290810"/>
              <a:gd name="connsiteY0" fmla="*/ 6993157 h 6993157"/>
              <a:gd name="connsiteX1" fmla="*/ 0 w 4290810"/>
              <a:gd name="connsiteY1" fmla="*/ 0 h 6993157"/>
              <a:gd name="connsiteX2" fmla="*/ 4290810 w 4290810"/>
              <a:gd name="connsiteY2" fmla="*/ 6993157 h 6993157"/>
              <a:gd name="connsiteX3" fmla="*/ 0 w 4290810"/>
              <a:gd name="connsiteY3" fmla="*/ 6993157 h 6993157"/>
              <a:gd name="connsiteX0-1" fmla="*/ 0 w 4356635"/>
              <a:gd name="connsiteY0-2" fmla="*/ 6993157 h 6993157"/>
              <a:gd name="connsiteX1-3" fmla="*/ 0 w 4356635"/>
              <a:gd name="connsiteY1-4" fmla="*/ 0 h 6993157"/>
              <a:gd name="connsiteX2-5" fmla="*/ 4356635 w 4356635"/>
              <a:gd name="connsiteY2-6" fmla="*/ 6853111 h 6993157"/>
              <a:gd name="connsiteX3-7" fmla="*/ 0 w 4356635"/>
              <a:gd name="connsiteY3-8" fmla="*/ 6993157 h 6993157"/>
              <a:gd name="connsiteX0-9" fmla="*/ 0 w 4667167"/>
              <a:gd name="connsiteY0-10" fmla="*/ 7422333 h 7422333"/>
              <a:gd name="connsiteX1-11" fmla="*/ 310532 w 4667167"/>
              <a:gd name="connsiteY1-12" fmla="*/ 0 h 7422333"/>
              <a:gd name="connsiteX2-13" fmla="*/ 4667167 w 4667167"/>
              <a:gd name="connsiteY2-14" fmla="*/ 6853111 h 7422333"/>
              <a:gd name="connsiteX3-15" fmla="*/ 0 w 4667167"/>
              <a:gd name="connsiteY3-16" fmla="*/ 7422333 h 7422333"/>
              <a:gd name="connsiteX0-17" fmla="*/ 0 w 4667167"/>
              <a:gd name="connsiteY0-18" fmla="*/ 2631627 h 2631627"/>
              <a:gd name="connsiteX1-19" fmla="*/ 3095081 w 4667167"/>
              <a:gd name="connsiteY1-20" fmla="*/ 0 h 2631627"/>
              <a:gd name="connsiteX2-21" fmla="*/ 4667167 w 4667167"/>
              <a:gd name="connsiteY2-22" fmla="*/ 2062405 h 2631627"/>
              <a:gd name="connsiteX3-23" fmla="*/ 0 w 4667167"/>
              <a:gd name="connsiteY3-24" fmla="*/ 2631627 h 2631627"/>
              <a:gd name="connsiteX0-25" fmla="*/ 263254 w 3358335"/>
              <a:gd name="connsiteY0-26" fmla="*/ 2631627 h 7128454"/>
              <a:gd name="connsiteX1-27" fmla="*/ 3358335 w 3358335"/>
              <a:gd name="connsiteY1-28" fmla="*/ 0 h 7128454"/>
              <a:gd name="connsiteX2-29" fmla="*/ 0 w 3358335"/>
              <a:gd name="connsiteY2-30" fmla="*/ 7128454 h 7128454"/>
              <a:gd name="connsiteX3-31" fmla="*/ 263254 w 3358335"/>
              <a:gd name="connsiteY3-32" fmla="*/ 2631627 h 71284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58335" h="7128454">
                <a:moveTo>
                  <a:pt x="263254" y="2631627"/>
                </a:moveTo>
                <a:lnTo>
                  <a:pt x="3358335" y="0"/>
                </a:lnTo>
                <a:lnTo>
                  <a:pt x="0" y="7128454"/>
                </a:lnTo>
                <a:lnTo>
                  <a:pt x="263254" y="2631627"/>
                </a:lnTo>
                <a:close/>
              </a:path>
            </a:pathLst>
          </a:cu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flipV="1">
            <a:off x="-17871" y="-14068"/>
            <a:ext cx="4332849" cy="6858000"/>
          </a:xfrm>
          <a:prstGeom prst="rt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rot="3889513" flipH="1" flipV="1">
            <a:off x="143291" y="-282765"/>
            <a:ext cx="4649292" cy="7422333"/>
          </a:xfrm>
          <a:custGeom>
            <a:avLst/>
            <a:gdLst>
              <a:gd name="connsiteX0" fmla="*/ 4649292 w 4649292"/>
              <a:gd name="connsiteY0" fmla="*/ 6824994 h 7422333"/>
              <a:gd name="connsiteX1" fmla="*/ 4634186 w 4649292"/>
              <a:gd name="connsiteY1" fmla="*/ 6857133 h 7422333"/>
              <a:gd name="connsiteX2" fmla="*/ 0 w 4649292"/>
              <a:gd name="connsiteY2" fmla="*/ 7422333 h 7422333"/>
              <a:gd name="connsiteX3" fmla="*/ 310532 w 4649292"/>
              <a:gd name="connsiteY3" fmla="*/ 0 h 742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9292" h="7422333">
                <a:moveTo>
                  <a:pt x="4649292" y="6824994"/>
                </a:moveTo>
                <a:lnTo>
                  <a:pt x="4634186" y="6857133"/>
                </a:lnTo>
                <a:lnTo>
                  <a:pt x="0" y="7422333"/>
                </a:lnTo>
                <a:lnTo>
                  <a:pt x="310532" y="0"/>
                </a:lnTo>
                <a:close/>
              </a:path>
            </a:pathLst>
          </a:cu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5"/>
          <p:cNvSpPr/>
          <p:nvPr/>
        </p:nvSpPr>
        <p:spPr>
          <a:xfrm rot="3889513">
            <a:off x="4150818" y="209083"/>
            <a:ext cx="4667167" cy="2631627"/>
          </a:xfrm>
          <a:custGeom>
            <a:avLst/>
            <a:gdLst>
              <a:gd name="connsiteX0" fmla="*/ 0 w 4290810"/>
              <a:gd name="connsiteY0" fmla="*/ 6993157 h 6993157"/>
              <a:gd name="connsiteX1" fmla="*/ 0 w 4290810"/>
              <a:gd name="connsiteY1" fmla="*/ 0 h 6993157"/>
              <a:gd name="connsiteX2" fmla="*/ 4290810 w 4290810"/>
              <a:gd name="connsiteY2" fmla="*/ 6993157 h 6993157"/>
              <a:gd name="connsiteX3" fmla="*/ 0 w 4290810"/>
              <a:gd name="connsiteY3" fmla="*/ 6993157 h 6993157"/>
              <a:gd name="connsiteX0-1" fmla="*/ 0 w 4356635"/>
              <a:gd name="connsiteY0-2" fmla="*/ 6993157 h 6993157"/>
              <a:gd name="connsiteX1-3" fmla="*/ 0 w 4356635"/>
              <a:gd name="connsiteY1-4" fmla="*/ 0 h 6993157"/>
              <a:gd name="connsiteX2-5" fmla="*/ 4356635 w 4356635"/>
              <a:gd name="connsiteY2-6" fmla="*/ 6853111 h 6993157"/>
              <a:gd name="connsiteX3-7" fmla="*/ 0 w 4356635"/>
              <a:gd name="connsiteY3-8" fmla="*/ 6993157 h 6993157"/>
              <a:gd name="connsiteX0-9" fmla="*/ 0 w 4667167"/>
              <a:gd name="connsiteY0-10" fmla="*/ 7422333 h 7422333"/>
              <a:gd name="connsiteX1-11" fmla="*/ 310532 w 4667167"/>
              <a:gd name="connsiteY1-12" fmla="*/ 0 h 7422333"/>
              <a:gd name="connsiteX2-13" fmla="*/ 4667167 w 4667167"/>
              <a:gd name="connsiteY2-14" fmla="*/ 6853111 h 7422333"/>
              <a:gd name="connsiteX3-15" fmla="*/ 0 w 4667167"/>
              <a:gd name="connsiteY3-16" fmla="*/ 7422333 h 7422333"/>
              <a:gd name="connsiteX0-17" fmla="*/ 0 w 4667167"/>
              <a:gd name="connsiteY0-18" fmla="*/ 2631627 h 2631627"/>
              <a:gd name="connsiteX1-19" fmla="*/ 3095081 w 4667167"/>
              <a:gd name="connsiteY1-20" fmla="*/ 0 h 2631627"/>
              <a:gd name="connsiteX2-21" fmla="*/ 4667167 w 4667167"/>
              <a:gd name="connsiteY2-22" fmla="*/ 2062405 h 2631627"/>
              <a:gd name="connsiteX3-23" fmla="*/ 0 w 4667167"/>
              <a:gd name="connsiteY3-24" fmla="*/ 2631627 h 26316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667167" h="2631627">
                <a:moveTo>
                  <a:pt x="0" y="2631627"/>
                </a:moveTo>
                <a:lnTo>
                  <a:pt x="3095081" y="0"/>
                </a:lnTo>
                <a:lnTo>
                  <a:pt x="4667167" y="2062405"/>
                </a:lnTo>
                <a:lnTo>
                  <a:pt x="0" y="2631627"/>
                </a:lnTo>
                <a:close/>
              </a:path>
            </a:pathLst>
          </a:cu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52556" y="4737433"/>
            <a:ext cx="6716087" cy="919945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00F1-3B3F-46A2-95F2-4A3EC646683E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20C-EE8D-4A48-AEB9-94443C137E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00F1-3B3F-46A2-95F2-4A3EC646683E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20C-EE8D-4A48-AEB9-94443C137E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71500"/>
            <a:ext cx="10382250" cy="55435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4039835" y="-3498"/>
            <a:ext cx="3991106" cy="787747"/>
          </a:xfrm>
          <a:custGeom>
            <a:avLst/>
            <a:gdLst>
              <a:gd name="connsiteX0" fmla="*/ 0 w 6165821"/>
              <a:gd name="connsiteY0" fmla="*/ 0 h 1216983"/>
              <a:gd name="connsiteX1" fmla="*/ 6165821 w 6165821"/>
              <a:gd name="connsiteY1" fmla="*/ 0 h 1216983"/>
              <a:gd name="connsiteX2" fmla="*/ 5459970 w 6165821"/>
              <a:gd name="connsiteY2" fmla="*/ 1216983 h 1216983"/>
              <a:gd name="connsiteX3" fmla="*/ 0 w 6165821"/>
              <a:gd name="connsiteY3" fmla="*/ 1216983 h 12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821" h="1216983">
                <a:moveTo>
                  <a:pt x="0" y="0"/>
                </a:moveTo>
                <a:lnTo>
                  <a:pt x="6165821" y="0"/>
                </a:lnTo>
                <a:lnTo>
                  <a:pt x="5459970" y="1216983"/>
                </a:lnTo>
                <a:lnTo>
                  <a:pt x="0" y="1216983"/>
                </a:lnTo>
                <a:close/>
              </a:path>
            </a:pathLst>
          </a:cu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3686192" y="-14068"/>
            <a:ext cx="926048" cy="798318"/>
          </a:xfrm>
          <a:prstGeom prst="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flipV="1">
            <a:off x="3223168" y="-3498"/>
            <a:ext cx="926048" cy="798318"/>
          </a:xfrm>
          <a:prstGeom prst="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flipV="1">
            <a:off x="8035070" y="-3498"/>
            <a:ext cx="926048" cy="798318"/>
          </a:xfrm>
          <a:prstGeom prst="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33876" y="68580"/>
            <a:ext cx="3238170" cy="625175"/>
          </a:xfrm>
        </p:spPr>
        <p:txBody>
          <a:bodyPr>
            <a:normAutofit/>
          </a:bodyPr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90650"/>
            <a:ext cx="10515600" cy="47863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00F1-3B3F-46A2-95F2-4A3EC646683E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20C-EE8D-4A48-AEB9-94443C137E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/>
        </p:nvSpPr>
        <p:spPr>
          <a:xfrm rot="10800000" flipH="1" flipV="1">
            <a:off x="0" y="1955409"/>
            <a:ext cx="4009286" cy="4916659"/>
          </a:xfrm>
          <a:prstGeom prst="rt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1"/>
          <p:cNvSpPr/>
          <p:nvPr/>
        </p:nvSpPr>
        <p:spPr>
          <a:xfrm rot="20282389" flipV="1">
            <a:off x="341455" y="458837"/>
            <a:ext cx="5570361" cy="3869928"/>
          </a:xfrm>
          <a:custGeom>
            <a:avLst/>
            <a:gdLst>
              <a:gd name="connsiteX0" fmla="*/ 0 w 8257735"/>
              <a:gd name="connsiteY0" fmla="*/ 2700996 h 2700996"/>
              <a:gd name="connsiteX1" fmla="*/ 4300381 w 8257735"/>
              <a:gd name="connsiteY1" fmla="*/ 0 h 2700996"/>
              <a:gd name="connsiteX2" fmla="*/ 8257735 w 8257735"/>
              <a:gd name="connsiteY2" fmla="*/ 2700996 h 2700996"/>
              <a:gd name="connsiteX3" fmla="*/ 0 w 8257735"/>
              <a:gd name="connsiteY3" fmla="*/ 2700996 h 2700996"/>
              <a:gd name="connsiteX0-1" fmla="*/ 0 w 8257735"/>
              <a:gd name="connsiteY0-2" fmla="*/ 3488224 h 3488224"/>
              <a:gd name="connsiteX1-3" fmla="*/ 5575622 w 8257735"/>
              <a:gd name="connsiteY1-4" fmla="*/ 0 h 3488224"/>
              <a:gd name="connsiteX2-5" fmla="*/ 8257735 w 8257735"/>
              <a:gd name="connsiteY2-6" fmla="*/ 3488224 h 3488224"/>
              <a:gd name="connsiteX3-7" fmla="*/ 0 w 8257735"/>
              <a:gd name="connsiteY3-8" fmla="*/ 3488224 h 3488224"/>
              <a:gd name="connsiteX0-9" fmla="*/ 0 w 5575622"/>
              <a:gd name="connsiteY0-10" fmla="*/ 3488224 h 3867403"/>
              <a:gd name="connsiteX1-11" fmla="*/ 5575622 w 5575622"/>
              <a:gd name="connsiteY1-12" fmla="*/ 0 h 3867403"/>
              <a:gd name="connsiteX2-13" fmla="*/ 4345538 w 5575622"/>
              <a:gd name="connsiteY2-14" fmla="*/ 3867403 h 3867403"/>
              <a:gd name="connsiteX3-15" fmla="*/ 0 w 5575622"/>
              <a:gd name="connsiteY3-16" fmla="*/ 3488224 h 3867403"/>
              <a:gd name="connsiteX0-17" fmla="*/ 0 w 5575622"/>
              <a:gd name="connsiteY0-18" fmla="*/ 3488224 h 3867403"/>
              <a:gd name="connsiteX1-19" fmla="*/ 5575622 w 5575622"/>
              <a:gd name="connsiteY1-20" fmla="*/ 0 h 3867403"/>
              <a:gd name="connsiteX2-21" fmla="*/ 4345538 w 5575622"/>
              <a:gd name="connsiteY2-22" fmla="*/ 3867403 h 3867403"/>
              <a:gd name="connsiteX3-23" fmla="*/ 0 w 5575622"/>
              <a:gd name="connsiteY3-24" fmla="*/ 3488224 h 3867403"/>
              <a:gd name="connsiteX0-25" fmla="*/ 0 w 5575622"/>
              <a:gd name="connsiteY0-26" fmla="*/ 3488224 h 3867403"/>
              <a:gd name="connsiteX1-27" fmla="*/ 5575622 w 5575622"/>
              <a:gd name="connsiteY1-28" fmla="*/ 0 h 3867403"/>
              <a:gd name="connsiteX2-29" fmla="*/ 4345538 w 5575622"/>
              <a:gd name="connsiteY2-30" fmla="*/ 3867403 h 3867403"/>
              <a:gd name="connsiteX3-31" fmla="*/ 0 w 5575622"/>
              <a:gd name="connsiteY3-32" fmla="*/ 3488224 h 3867403"/>
              <a:gd name="connsiteX0-33" fmla="*/ 0 w 5531220"/>
              <a:gd name="connsiteY0-34" fmla="*/ 3485488 h 3864667"/>
              <a:gd name="connsiteX1-35" fmla="*/ 5531220 w 5531220"/>
              <a:gd name="connsiteY1-36" fmla="*/ 0 h 3864667"/>
              <a:gd name="connsiteX2-37" fmla="*/ 4345538 w 5531220"/>
              <a:gd name="connsiteY2-38" fmla="*/ 3864667 h 3864667"/>
              <a:gd name="connsiteX3-39" fmla="*/ 0 w 5531220"/>
              <a:gd name="connsiteY3-40" fmla="*/ 3485488 h 3864667"/>
              <a:gd name="connsiteX0-41" fmla="*/ 0 w 5544267"/>
              <a:gd name="connsiteY0-42" fmla="*/ 3490749 h 3869928"/>
              <a:gd name="connsiteX1-43" fmla="*/ 5544267 w 5544267"/>
              <a:gd name="connsiteY1-44" fmla="*/ 0 h 3869928"/>
              <a:gd name="connsiteX2-45" fmla="*/ 4345538 w 5544267"/>
              <a:gd name="connsiteY2-46" fmla="*/ 3869928 h 3869928"/>
              <a:gd name="connsiteX3-47" fmla="*/ 0 w 5544267"/>
              <a:gd name="connsiteY3-48" fmla="*/ 3490749 h 3869928"/>
              <a:gd name="connsiteX0-49" fmla="*/ 0 w 5570361"/>
              <a:gd name="connsiteY0-50" fmla="*/ 3501271 h 3869928"/>
              <a:gd name="connsiteX1-51" fmla="*/ 5570361 w 5570361"/>
              <a:gd name="connsiteY1-52" fmla="*/ 0 h 3869928"/>
              <a:gd name="connsiteX2-53" fmla="*/ 4371632 w 5570361"/>
              <a:gd name="connsiteY2-54" fmla="*/ 3869928 h 3869928"/>
              <a:gd name="connsiteX3-55" fmla="*/ 0 w 5570361"/>
              <a:gd name="connsiteY3-56" fmla="*/ 3501271 h 38699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570361" h="3869928">
                <a:moveTo>
                  <a:pt x="0" y="3501271"/>
                </a:moveTo>
                <a:lnTo>
                  <a:pt x="5570361" y="0"/>
                </a:lnTo>
                <a:lnTo>
                  <a:pt x="4371632" y="3869928"/>
                </a:lnTo>
                <a:lnTo>
                  <a:pt x="0" y="3501271"/>
                </a:lnTo>
                <a:close/>
              </a:path>
            </a:pathLst>
          </a:cu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5"/>
          <p:cNvSpPr/>
          <p:nvPr/>
        </p:nvSpPr>
        <p:spPr>
          <a:xfrm rot="6838803" flipV="1">
            <a:off x="436654" y="690738"/>
            <a:ext cx="4414336" cy="6343020"/>
          </a:xfrm>
          <a:custGeom>
            <a:avLst/>
            <a:gdLst>
              <a:gd name="connsiteX0" fmla="*/ 0 w 9741512"/>
              <a:gd name="connsiteY0" fmla="*/ 2284174 h 2284174"/>
              <a:gd name="connsiteX1" fmla="*/ 5073087 w 9741512"/>
              <a:gd name="connsiteY1" fmla="*/ 0 h 2284174"/>
              <a:gd name="connsiteX2" fmla="*/ 9741512 w 9741512"/>
              <a:gd name="connsiteY2" fmla="*/ 2284174 h 2284174"/>
              <a:gd name="connsiteX3" fmla="*/ 0 w 9741512"/>
              <a:gd name="connsiteY3" fmla="*/ 2284174 h 2284174"/>
              <a:gd name="connsiteX0-1" fmla="*/ 0 w 9741512"/>
              <a:gd name="connsiteY0-2" fmla="*/ 2398464 h 2398464"/>
              <a:gd name="connsiteX1-3" fmla="*/ 5383852 w 9741512"/>
              <a:gd name="connsiteY1-4" fmla="*/ 0 h 2398464"/>
              <a:gd name="connsiteX2-5" fmla="*/ 9741512 w 9741512"/>
              <a:gd name="connsiteY2-6" fmla="*/ 2398464 h 2398464"/>
              <a:gd name="connsiteX3-7" fmla="*/ 0 w 9741512"/>
              <a:gd name="connsiteY3-8" fmla="*/ 2398464 h 2398464"/>
              <a:gd name="connsiteX0-9" fmla="*/ 0 w 9724276"/>
              <a:gd name="connsiteY0-10" fmla="*/ 2398464 h 2398464"/>
              <a:gd name="connsiteX1-11" fmla="*/ 5383852 w 9724276"/>
              <a:gd name="connsiteY1-12" fmla="*/ 0 h 2398464"/>
              <a:gd name="connsiteX2-13" fmla="*/ 9724276 w 9724276"/>
              <a:gd name="connsiteY2-14" fmla="*/ 2292723 h 2398464"/>
              <a:gd name="connsiteX3-15" fmla="*/ 0 w 9724276"/>
              <a:gd name="connsiteY3-16" fmla="*/ 2398464 h 2398464"/>
              <a:gd name="connsiteX0-17" fmla="*/ 0 w 9673565"/>
              <a:gd name="connsiteY0-18" fmla="*/ 2398464 h 2398464"/>
              <a:gd name="connsiteX1-19" fmla="*/ 5383852 w 9673565"/>
              <a:gd name="connsiteY1-20" fmla="*/ 0 h 2398464"/>
              <a:gd name="connsiteX2-21" fmla="*/ 9673565 w 9673565"/>
              <a:gd name="connsiteY2-22" fmla="*/ 2291631 h 2398464"/>
              <a:gd name="connsiteX3-23" fmla="*/ 0 w 9673565"/>
              <a:gd name="connsiteY3-24" fmla="*/ 2398464 h 2398464"/>
              <a:gd name="connsiteX0-25" fmla="*/ 0 w 9649825"/>
              <a:gd name="connsiteY0-26" fmla="*/ 2398464 h 2398464"/>
              <a:gd name="connsiteX1-27" fmla="*/ 5383852 w 9649825"/>
              <a:gd name="connsiteY1-28" fmla="*/ 0 h 2398464"/>
              <a:gd name="connsiteX2-29" fmla="*/ 9649825 w 9649825"/>
              <a:gd name="connsiteY2-30" fmla="*/ 2306731 h 2398464"/>
              <a:gd name="connsiteX3-31" fmla="*/ 0 w 9649825"/>
              <a:gd name="connsiteY3-32" fmla="*/ 2398464 h 2398464"/>
              <a:gd name="connsiteX0-33" fmla="*/ 0 w 9657375"/>
              <a:gd name="connsiteY0-34" fmla="*/ 2386594 h 2386594"/>
              <a:gd name="connsiteX1-35" fmla="*/ 5391402 w 9657375"/>
              <a:gd name="connsiteY1-36" fmla="*/ 0 h 2386594"/>
              <a:gd name="connsiteX2-37" fmla="*/ 9657375 w 9657375"/>
              <a:gd name="connsiteY2-38" fmla="*/ 2306731 h 2386594"/>
              <a:gd name="connsiteX3-39" fmla="*/ 0 w 9657375"/>
              <a:gd name="connsiteY3-40" fmla="*/ 2386594 h 2386594"/>
              <a:gd name="connsiteX0-41" fmla="*/ 0 w 9657375"/>
              <a:gd name="connsiteY0-42" fmla="*/ 2366082 h 2366082"/>
              <a:gd name="connsiteX1-43" fmla="*/ 5437791 w 9657375"/>
              <a:gd name="connsiteY1-44" fmla="*/ 0 h 2366082"/>
              <a:gd name="connsiteX2-45" fmla="*/ 9657375 w 9657375"/>
              <a:gd name="connsiteY2-46" fmla="*/ 2286219 h 2366082"/>
              <a:gd name="connsiteX3-47" fmla="*/ 0 w 9657375"/>
              <a:gd name="connsiteY3-48" fmla="*/ 2366082 h 2366082"/>
              <a:gd name="connsiteX0-49" fmla="*/ 0 w 9657375"/>
              <a:gd name="connsiteY0-50" fmla="*/ 5892252 h 5892252"/>
              <a:gd name="connsiteX1-51" fmla="*/ 5285955 w 9657375"/>
              <a:gd name="connsiteY1-52" fmla="*/ 0 h 5892252"/>
              <a:gd name="connsiteX2-53" fmla="*/ 9657375 w 9657375"/>
              <a:gd name="connsiteY2-54" fmla="*/ 5812389 h 5892252"/>
              <a:gd name="connsiteX3-55" fmla="*/ 0 w 9657375"/>
              <a:gd name="connsiteY3-56" fmla="*/ 5892252 h 5892252"/>
              <a:gd name="connsiteX0-57" fmla="*/ 0 w 9596882"/>
              <a:gd name="connsiteY0-58" fmla="*/ 5892252 h 5892252"/>
              <a:gd name="connsiteX1-59" fmla="*/ 5285955 w 9596882"/>
              <a:gd name="connsiteY1-60" fmla="*/ 0 h 5892252"/>
              <a:gd name="connsiteX2-61" fmla="*/ 9596882 w 9596882"/>
              <a:gd name="connsiteY2-62" fmla="*/ 5763141 h 5892252"/>
              <a:gd name="connsiteX3-63" fmla="*/ 0 w 9596882"/>
              <a:gd name="connsiteY3-64" fmla="*/ 5892252 h 5892252"/>
              <a:gd name="connsiteX0-65" fmla="*/ 0 w 9532095"/>
              <a:gd name="connsiteY0-66" fmla="*/ 6005217 h 6005217"/>
              <a:gd name="connsiteX1-67" fmla="*/ 5221168 w 9532095"/>
              <a:gd name="connsiteY1-68" fmla="*/ 0 h 6005217"/>
              <a:gd name="connsiteX2-69" fmla="*/ 9532095 w 9532095"/>
              <a:gd name="connsiteY2-70" fmla="*/ 5763141 h 6005217"/>
              <a:gd name="connsiteX3-71" fmla="*/ 0 w 9532095"/>
              <a:gd name="connsiteY3-72" fmla="*/ 6005217 h 6005217"/>
              <a:gd name="connsiteX0-73" fmla="*/ 0 w 9538598"/>
              <a:gd name="connsiteY0-74" fmla="*/ 6005217 h 6005217"/>
              <a:gd name="connsiteX1-75" fmla="*/ 5221168 w 9538598"/>
              <a:gd name="connsiteY1-76" fmla="*/ 0 h 6005217"/>
              <a:gd name="connsiteX2-77" fmla="*/ 9538599 w 9538598"/>
              <a:gd name="connsiteY2-78" fmla="*/ 5718252 h 6005217"/>
              <a:gd name="connsiteX3-79" fmla="*/ 0 w 9538598"/>
              <a:gd name="connsiteY3-80" fmla="*/ 6005217 h 6005217"/>
              <a:gd name="connsiteX0-81" fmla="*/ 0 w 6679425"/>
              <a:gd name="connsiteY0-82" fmla="*/ 6435892 h 6435892"/>
              <a:gd name="connsiteX1-83" fmla="*/ 2361994 w 6679425"/>
              <a:gd name="connsiteY1-84" fmla="*/ 0 h 6435892"/>
              <a:gd name="connsiteX2-85" fmla="*/ 6679425 w 6679425"/>
              <a:gd name="connsiteY2-86" fmla="*/ 5718252 h 6435892"/>
              <a:gd name="connsiteX3-87" fmla="*/ 0 w 6679425"/>
              <a:gd name="connsiteY3-88" fmla="*/ 6435892 h 64358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679425" h="6435892">
                <a:moveTo>
                  <a:pt x="0" y="6435892"/>
                </a:moveTo>
                <a:lnTo>
                  <a:pt x="2361994" y="0"/>
                </a:lnTo>
                <a:lnTo>
                  <a:pt x="6679425" y="5718252"/>
                </a:lnTo>
                <a:lnTo>
                  <a:pt x="0" y="6435892"/>
                </a:lnTo>
                <a:close/>
              </a:path>
            </a:pathLst>
          </a:cu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/>
          <p:nvPr/>
        </p:nvSpPr>
        <p:spPr>
          <a:xfrm rot="10800000" flipH="1">
            <a:off x="-18188" y="-2"/>
            <a:ext cx="3914939" cy="1983541"/>
          </a:xfrm>
          <a:prstGeom prst="rt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2"/>
          <p:cNvSpPr/>
          <p:nvPr/>
        </p:nvSpPr>
        <p:spPr>
          <a:xfrm flipV="1">
            <a:off x="3868614" y="1"/>
            <a:ext cx="8323386" cy="3151162"/>
          </a:xfrm>
          <a:custGeom>
            <a:avLst/>
            <a:gdLst>
              <a:gd name="connsiteX0" fmla="*/ 0 w 8323386"/>
              <a:gd name="connsiteY0" fmla="*/ 2700996 h 2700996"/>
              <a:gd name="connsiteX1" fmla="*/ 2203117 w 8323386"/>
              <a:gd name="connsiteY1" fmla="*/ 0 h 2700996"/>
              <a:gd name="connsiteX2" fmla="*/ 8323386 w 8323386"/>
              <a:gd name="connsiteY2" fmla="*/ 2700996 h 2700996"/>
              <a:gd name="connsiteX3" fmla="*/ 0 w 8323386"/>
              <a:gd name="connsiteY3" fmla="*/ 2700996 h 2700996"/>
              <a:gd name="connsiteX0-1" fmla="*/ 0 w 8323386"/>
              <a:gd name="connsiteY0-2" fmla="*/ 3123027 h 3123027"/>
              <a:gd name="connsiteX1-3" fmla="*/ 2554809 w 8323386"/>
              <a:gd name="connsiteY1-4" fmla="*/ 0 h 3123027"/>
              <a:gd name="connsiteX2-5" fmla="*/ 8323386 w 8323386"/>
              <a:gd name="connsiteY2-6" fmla="*/ 3123027 h 3123027"/>
              <a:gd name="connsiteX3-7" fmla="*/ 0 w 8323386"/>
              <a:gd name="connsiteY3-8" fmla="*/ 3123027 h 3123027"/>
              <a:gd name="connsiteX0-9" fmla="*/ 0 w 8323386"/>
              <a:gd name="connsiteY0-10" fmla="*/ 3123027 h 3123027"/>
              <a:gd name="connsiteX1-11" fmla="*/ 2526674 w 8323386"/>
              <a:gd name="connsiteY1-12" fmla="*/ 0 h 3123027"/>
              <a:gd name="connsiteX2-13" fmla="*/ 8323386 w 8323386"/>
              <a:gd name="connsiteY2-14" fmla="*/ 3123027 h 3123027"/>
              <a:gd name="connsiteX3-15" fmla="*/ 0 w 8323386"/>
              <a:gd name="connsiteY3-16" fmla="*/ 3123027 h 3123027"/>
              <a:gd name="connsiteX0-17" fmla="*/ 0 w 8323386"/>
              <a:gd name="connsiteY0-18" fmla="*/ 3165230 h 3165230"/>
              <a:gd name="connsiteX1-19" fmla="*/ 2512606 w 8323386"/>
              <a:gd name="connsiteY1-20" fmla="*/ 0 h 3165230"/>
              <a:gd name="connsiteX2-21" fmla="*/ 8323386 w 8323386"/>
              <a:gd name="connsiteY2-22" fmla="*/ 3165230 h 3165230"/>
              <a:gd name="connsiteX3-23" fmla="*/ 0 w 8323386"/>
              <a:gd name="connsiteY3-24" fmla="*/ 3165230 h 3165230"/>
              <a:gd name="connsiteX0-25" fmla="*/ 0 w 8323386"/>
              <a:gd name="connsiteY0-26" fmla="*/ 3151162 h 3151162"/>
              <a:gd name="connsiteX1-27" fmla="*/ 2498538 w 8323386"/>
              <a:gd name="connsiteY1-28" fmla="*/ 0 h 3151162"/>
              <a:gd name="connsiteX2-29" fmla="*/ 8323386 w 8323386"/>
              <a:gd name="connsiteY2-30" fmla="*/ 3151162 h 3151162"/>
              <a:gd name="connsiteX3-31" fmla="*/ 0 w 8323386"/>
              <a:gd name="connsiteY3-32" fmla="*/ 3151162 h 3151162"/>
              <a:gd name="connsiteX0-33" fmla="*/ 0 w 8323386"/>
              <a:gd name="connsiteY0-34" fmla="*/ 3151162 h 3151162"/>
              <a:gd name="connsiteX1-35" fmla="*/ 2526673 w 8323386"/>
              <a:gd name="connsiteY1-36" fmla="*/ 0 h 3151162"/>
              <a:gd name="connsiteX2-37" fmla="*/ 8323386 w 8323386"/>
              <a:gd name="connsiteY2-38" fmla="*/ 3151162 h 3151162"/>
              <a:gd name="connsiteX3-39" fmla="*/ 0 w 8323386"/>
              <a:gd name="connsiteY3-40" fmla="*/ 3151162 h 31511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8323386" h="3151162">
                <a:moveTo>
                  <a:pt x="0" y="3151162"/>
                </a:moveTo>
                <a:lnTo>
                  <a:pt x="2526673" y="0"/>
                </a:lnTo>
                <a:lnTo>
                  <a:pt x="8323386" y="3151162"/>
                </a:lnTo>
                <a:lnTo>
                  <a:pt x="0" y="3151162"/>
                </a:lnTo>
                <a:close/>
              </a:path>
            </a:pathLst>
          </a:cu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rot="5400000">
            <a:off x="8588375" y="2488471"/>
            <a:ext cx="0" cy="4680000"/>
          </a:xfrm>
          <a:prstGeom prst="line">
            <a:avLst/>
          </a:prstGeom>
          <a:ln w="12700">
            <a:solidFill>
              <a:srgbClr val="2447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48375" y="3898288"/>
            <a:ext cx="4680000" cy="854687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48375" y="4881538"/>
            <a:ext cx="4680000" cy="114461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00F1-3B3F-46A2-95F2-4A3EC646683E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20C-EE8D-4A48-AEB9-94443C137E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4039835" y="-3498"/>
            <a:ext cx="3991106" cy="787747"/>
          </a:xfrm>
          <a:custGeom>
            <a:avLst/>
            <a:gdLst>
              <a:gd name="connsiteX0" fmla="*/ 0 w 6165821"/>
              <a:gd name="connsiteY0" fmla="*/ 0 h 1216983"/>
              <a:gd name="connsiteX1" fmla="*/ 6165821 w 6165821"/>
              <a:gd name="connsiteY1" fmla="*/ 0 h 1216983"/>
              <a:gd name="connsiteX2" fmla="*/ 5459970 w 6165821"/>
              <a:gd name="connsiteY2" fmla="*/ 1216983 h 1216983"/>
              <a:gd name="connsiteX3" fmla="*/ 0 w 6165821"/>
              <a:gd name="connsiteY3" fmla="*/ 1216983 h 12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821" h="1216983">
                <a:moveTo>
                  <a:pt x="0" y="0"/>
                </a:moveTo>
                <a:lnTo>
                  <a:pt x="6165821" y="0"/>
                </a:lnTo>
                <a:lnTo>
                  <a:pt x="5459970" y="1216983"/>
                </a:lnTo>
                <a:lnTo>
                  <a:pt x="0" y="1216983"/>
                </a:lnTo>
                <a:close/>
              </a:path>
            </a:pathLst>
          </a:cu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3686192" y="-14068"/>
            <a:ext cx="926048" cy="798318"/>
          </a:xfrm>
          <a:prstGeom prst="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flipV="1">
            <a:off x="3223168" y="-3498"/>
            <a:ext cx="926048" cy="798318"/>
          </a:xfrm>
          <a:prstGeom prst="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V="1">
            <a:off x="8035070" y="-3498"/>
            <a:ext cx="926048" cy="798318"/>
          </a:xfrm>
          <a:prstGeom prst="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33876" y="85725"/>
            <a:ext cx="3238170" cy="598511"/>
          </a:xfrm>
        </p:spPr>
        <p:txBody>
          <a:bodyPr>
            <a:normAutofit/>
          </a:bodyPr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244600"/>
            <a:ext cx="5181600" cy="49323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244600"/>
            <a:ext cx="5181600" cy="49323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00F1-3B3F-46A2-95F2-4A3EC646683E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20C-EE8D-4A48-AEB9-94443C137E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00F1-3B3F-46A2-95F2-4A3EC646683E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20C-EE8D-4A48-AEB9-94443C137E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H="1" flipV="1">
            <a:off x="352925" y="14068"/>
            <a:ext cx="13062398" cy="8521324"/>
            <a:chOff x="-1243230" y="-1677392"/>
            <a:chExt cx="13062398" cy="8521324"/>
          </a:xfrm>
        </p:grpSpPr>
        <p:sp>
          <p:nvSpPr>
            <p:cNvPr id="7" name="直角三角形 5"/>
            <p:cNvSpPr/>
            <p:nvPr/>
          </p:nvSpPr>
          <p:spPr>
            <a:xfrm rot="3889513" flipH="1" flipV="1">
              <a:off x="6575773" y="-3562451"/>
              <a:ext cx="3358335" cy="7128454"/>
            </a:xfrm>
            <a:custGeom>
              <a:avLst/>
              <a:gdLst>
                <a:gd name="connsiteX0" fmla="*/ 0 w 4290810"/>
                <a:gd name="connsiteY0" fmla="*/ 6993157 h 6993157"/>
                <a:gd name="connsiteX1" fmla="*/ 0 w 4290810"/>
                <a:gd name="connsiteY1" fmla="*/ 0 h 6993157"/>
                <a:gd name="connsiteX2" fmla="*/ 4290810 w 4290810"/>
                <a:gd name="connsiteY2" fmla="*/ 6993157 h 6993157"/>
                <a:gd name="connsiteX3" fmla="*/ 0 w 4290810"/>
                <a:gd name="connsiteY3" fmla="*/ 6993157 h 6993157"/>
                <a:gd name="connsiteX0-1" fmla="*/ 0 w 4356635"/>
                <a:gd name="connsiteY0-2" fmla="*/ 6993157 h 6993157"/>
                <a:gd name="connsiteX1-3" fmla="*/ 0 w 4356635"/>
                <a:gd name="connsiteY1-4" fmla="*/ 0 h 6993157"/>
                <a:gd name="connsiteX2-5" fmla="*/ 4356635 w 4356635"/>
                <a:gd name="connsiteY2-6" fmla="*/ 6853111 h 6993157"/>
                <a:gd name="connsiteX3-7" fmla="*/ 0 w 4356635"/>
                <a:gd name="connsiteY3-8" fmla="*/ 6993157 h 6993157"/>
                <a:gd name="connsiteX0-9" fmla="*/ 0 w 4667167"/>
                <a:gd name="connsiteY0-10" fmla="*/ 7422333 h 7422333"/>
                <a:gd name="connsiteX1-11" fmla="*/ 310532 w 4667167"/>
                <a:gd name="connsiteY1-12" fmla="*/ 0 h 7422333"/>
                <a:gd name="connsiteX2-13" fmla="*/ 4667167 w 4667167"/>
                <a:gd name="connsiteY2-14" fmla="*/ 6853111 h 7422333"/>
                <a:gd name="connsiteX3-15" fmla="*/ 0 w 4667167"/>
                <a:gd name="connsiteY3-16" fmla="*/ 7422333 h 7422333"/>
                <a:gd name="connsiteX0-17" fmla="*/ 0 w 4667167"/>
                <a:gd name="connsiteY0-18" fmla="*/ 2631627 h 2631627"/>
                <a:gd name="connsiteX1-19" fmla="*/ 3095081 w 4667167"/>
                <a:gd name="connsiteY1-20" fmla="*/ 0 h 2631627"/>
                <a:gd name="connsiteX2-21" fmla="*/ 4667167 w 4667167"/>
                <a:gd name="connsiteY2-22" fmla="*/ 2062405 h 2631627"/>
                <a:gd name="connsiteX3-23" fmla="*/ 0 w 4667167"/>
                <a:gd name="connsiteY3-24" fmla="*/ 2631627 h 2631627"/>
                <a:gd name="connsiteX0-25" fmla="*/ 263254 w 3358335"/>
                <a:gd name="connsiteY0-26" fmla="*/ 2631627 h 7128454"/>
                <a:gd name="connsiteX1-27" fmla="*/ 3358335 w 3358335"/>
                <a:gd name="connsiteY1-28" fmla="*/ 0 h 7128454"/>
                <a:gd name="connsiteX2-29" fmla="*/ 0 w 3358335"/>
                <a:gd name="connsiteY2-30" fmla="*/ 7128454 h 7128454"/>
                <a:gd name="connsiteX3-31" fmla="*/ 263254 w 3358335"/>
                <a:gd name="connsiteY3-32" fmla="*/ 2631627 h 71284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358335" h="7128454">
                  <a:moveTo>
                    <a:pt x="263254" y="2631627"/>
                  </a:moveTo>
                  <a:lnTo>
                    <a:pt x="3358335" y="0"/>
                  </a:lnTo>
                  <a:lnTo>
                    <a:pt x="0" y="7128454"/>
                  </a:lnTo>
                  <a:lnTo>
                    <a:pt x="263254" y="2631627"/>
                  </a:lnTo>
                  <a:close/>
                </a:path>
              </a:pathLst>
            </a:custGeom>
            <a:gradFill>
              <a:gsLst>
                <a:gs pos="0">
                  <a:srgbClr val="0F2437"/>
                </a:gs>
                <a:gs pos="100000">
                  <a:srgbClr val="284D7A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flipV="1">
              <a:off x="-17871" y="-14068"/>
              <a:ext cx="4332849" cy="6858000"/>
            </a:xfrm>
            <a:prstGeom prst="rtTriangle">
              <a:avLst/>
            </a:prstGeom>
            <a:gradFill>
              <a:gsLst>
                <a:gs pos="0">
                  <a:srgbClr val="0F2437"/>
                </a:gs>
                <a:gs pos="100000">
                  <a:srgbClr val="284D7A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3889513" flipH="1" flipV="1">
              <a:off x="143291" y="-282765"/>
              <a:ext cx="4649292" cy="7422333"/>
            </a:xfrm>
            <a:custGeom>
              <a:avLst/>
              <a:gdLst>
                <a:gd name="connsiteX0" fmla="*/ 4649292 w 4649292"/>
                <a:gd name="connsiteY0" fmla="*/ 6824994 h 7422333"/>
                <a:gd name="connsiteX1" fmla="*/ 4634186 w 4649292"/>
                <a:gd name="connsiteY1" fmla="*/ 6857133 h 7422333"/>
                <a:gd name="connsiteX2" fmla="*/ 0 w 4649292"/>
                <a:gd name="connsiteY2" fmla="*/ 7422333 h 7422333"/>
                <a:gd name="connsiteX3" fmla="*/ 310532 w 4649292"/>
                <a:gd name="connsiteY3" fmla="*/ 0 h 7422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9292" h="7422333">
                  <a:moveTo>
                    <a:pt x="4649292" y="6824994"/>
                  </a:moveTo>
                  <a:lnTo>
                    <a:pt x="4634186" y="6857133"/>
                  </a:lnTo>
                  <a:lnTo>
                    <a:pt x="0" y="7422333"/>
                  </a:lnTo>
                  <a:lnTo>
                    <a:pt x="310532" y="0"/>
                  </a:lnTo>
                  <a:close/>
                </a:path>
              </a:pathLst>
            </a:custGeom>
            <a:gradFill>
              <a:gsLst>
                <a:gs pos="0">
                  <a:srgbClr val="0F2437"/>
                </a:gs>
                <a:gs pos="100000">
                  <a:srgbClr val="284D7A"/>
                </a:gs>
              </a:gsLst>
              <a:lin ang="13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5"/>
            <p:cNvSpPr/>
            <p:nvPr/>
          </p:nvSpPr>
          <p:spPr>
            <a:xfrm rot="3889513">
              <a:off x="4164886" y="209083"/>
              <a:ext cx="4667167" cy="2631627"/>
            </a:xfrm>
            <a:custGeom>
              <a:avLst/>
              <a:gdLst>
                <a:gd name="connsiteX0" fmla="*/ 0 w 4290810"/>
                <a:gd name="connsiteY0" fmla="*/ 6993157 h 6993157"/>
                <a:gd name="connsiteX1" fmla="*/ 0 w 4290810"/>
                <a:gd name="connsiteY1" fmla="*/ 0 h 6993157"/>
                <a:gd name="connsiteX2" fmla="*/ 4290810 w 4290810"/>
                <a:gd name="connsiteY2" fmla="*/ 6993157 h 6993157"/>
                <a:gd name="connsiteX3" fmla="*/ 0 w 4290810"/>
                <a:gd name="connsiteY3" fmla="*/ 6993157 h 6993157"/>
                <a:gd name="connsiteX0-1" fmla="*/ 0 w 4356635"/>
                <a:gd name="connsiteY0-2" fmla="*/ 6993157 h 6993157"/>
                <a:gd name="connsiteX1-3" fmla="*/ 0 w 4356635"/>
                <a:gd name="connsiteY1-4" fmla="*/ 0 h 6993157"/>
                <a:gd name="connsiteX2-5" fmla="*/ 4356635 w 4356635"/>
                <a:gd name="connsiteY2-6" fmla="*/ 6853111 h 6993157"/>
                <a:gd name="connsiteX3-7" fmla="*/ 0 w 4356635"/>
                <a:gd name="connsiteY3-8" fmla="*/ 6993157 h 6993157"/>
                <a:gd name="connsiteX0-9" fmla="*/ 0 w 4667167"/>
                <a:gd name="connsiteY0-10" fmla="*/ 7422333 h 7422333"/>
                <a:gd name="connsiteX1-11" fmla="*/ 310532 w 4667167"/>
                <a:gd name="connsiteY1-12" fmla="*/ 0 h 7422333"/>
                <a:gd name="connsiteX2-13" fmla="*/ 4667167 w 4667167"/>
                <a:gd name="connsiteY2-14" fmla="*/ 6853111 h 7422333"/>
                <a:gd name="connsiteX3-15" fmla="*/ 0 w 4667167"/>
                <a:gd name="connsiteY3-16" fmla="*/ 7422333 h 7422333"/>
                <a:gd name="connsiteX0-17" fmla="*/ 0 w 4667167"/>
                <a:gd name="connsiteY0-18" fmla="*/ 2631627 h 2631627"/>
                <a:gd name="connsiteX1-19" fmla="*/ 3095081 w 4667167"/>
                <a:gd name="connsiteY1-20" fmla="*/ 0 h 2631627"/>
                <a:gd name="connsiteX2-21" fmla="*/ 4667167 w 4667167"/>
                <a:gd name="connsiteY2-22" fmla="*/ 2062405 h 2631627"/>
                <a:gd name="connsiteX3-23" fmla="*/ 0 w 4667167"/>
                <a:gd name="connsiteY3-24" fmla="*/ 2631627 h 26316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667167" h="2631627">
                  <a:moveTo>
                    <a:pt x="0" y="2631627"/>
                  </a:moveTo>
                  <a:lnTo>
                    <a:pt x="3095081" y="0"/>
                  </a:lnTo>
                  <a:lnTo>
                    <a:pt x="4667167" y="2062405"/>
                  </a:lnTo>
                  <a:lnTo>
                    <a:pt x="0" y="2631627"/>
                  </a:lnTo>
                  <a:close/>
                </a:path>
              </a:pathLst>
            </a:custGeom>
            <a:gradFill>
              <a:gsLst>
                <a:gs pos="0">
                  <a:srgbClr val="0F2437"/>
                </a:gs>
                <a:gs pos="100000">
                  <a:srgbClr val="284D7A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49300" y="1106016"/>
            <a:ext cx="5949950" cy="1325563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00F1-3B3F-46A2-95F2-4A3EC646683E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20C-EE8D-4A48-AEB9-94443C137E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4039835" y="-3498"/>
            <a:ext cx="3991106" cy="787747"/>
          </a:xfrm>
          <a:custGeom>
            <a:avLst/>
            <a:gdLst>
              <a:gd name="connsiteX0" fmla="*/ 0 w 6165821"/>
              <a:gd name="connsiteY0" fmla="*/ 0 h 1216983"/>
              <a:gd name="connsiteX1" fmla="*/ 6165821 w 6165821"/>
              <a:gd name="connsiteY1" fmla="*/ 0 h 1216983"/>
              <a:gd name="connsiteX2" fmla="*/ 5459970 w 6165821"/>
              <a:gd name="connsiteY2" fmla="*/ 1216983 h 1216983"/>
              <a:gd name="connsiteX3" fmla="*/ 0 w 6165821"/>
              <a:gd name="connsiteY3" fmla="*/ 1216983 h 121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821" h="1216983">
                <a:moveTo>
                  <a:pt x="0" y="0"/>
                </a:moveTo>
                <a:lnTo>
                  <a:pt x="6165821" y="0"/>
                </a:lnTo>
                <a:lnTo>
                  <a:pt x="5459970" y="1216983"/>
                </a:lnTo>
                <a:lnTo>
                  <a:pt x="0" y="1216983"/>
                </a:lnTo>
                <a:close/>
              </a:path>
            </a:pathLst>
          </a:cu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3686192" y="-14068"/>
            <a:ext cx="926048" cy="798318"/>
          </a:xfrm>
          <a:prstGeom prst="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V="1">
            <a:off x="3223168" y="-3498"/>
            <a:ext cx="926048" cy="798318"/>
          </a:xfrm>
          <a:prstGeom prst="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V="1">
            <a:off x="8035070" y="-3498"/>
            <a:ext cx="926048" cy="798318"/>
          </a:xfrm>
          <a:prstGeom prst="triangle">
            <a:avLst/>
          </a:prstGeom>
          <a:gradFill>
            <a:gsLst>
              <a:gs pos="0">
                <a:srgbClr val="0F2437"/>
              </a:gs>
              <a:gs pos="100000">
                <a:srgbClr val="284D7A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00F1-3B3F-46A2-95F2-4A3EC646683E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20C-EE8D-4A48-AEB9-94443C137E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00F1-3B3F-46A2-95F2-4A3EC646683E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20C-EE8D-4A48-AEB9-94443C137E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53600" y="365125"/>
            <a:ext cx="16002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727831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700F1-3B3F-46A2-95F2-4A3EC646683E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20C-EE8D-4A48-AEB9-94443C137E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tags" Target="../tags/tag1.xml"/><Relationship Id="rId13" Type="http://schemas.openxmlformats.org/officeDocument/2006/relationships/tags" Target="../tags/tag2.xml"/><Relationship Id="rId14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2">
              <a:srgbClr val="E3E7E5"/>
            </a:gs>
            <a:gs pos="56000">
              <a:srgbClr val="F7F7F7"/>
            </a:gs>
            <a:gs pos="100000">
              <a:srgbClr val="E3E7E5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700F1-3B3F-46A2-95F2-4A3EC646683E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5320C-EE8D-4A48-AEB9-94443C137EC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0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1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2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3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4.jpe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3.png"/><Relationship Id="rId5" Type="http://schemas.openxmlformats.org/officeDocument/2006/relationships/image" Target="../media/image24.jpe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4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hyperlink" Target="https://v.qq.com/x/page/a0342x9f33p.html" TargetMode="External"/><Relationship Id="rId5" Type="http://schemas.openxmlformats.org/officeDocument/2006/relationships/image" Target="../media/image4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37729" y="4072363"/>
            <a:ext cx="6716087" cy="919945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charset="-122"/>
                <a:ea typeface="Microsoft YaHei" charset="-122"/>
                <a:cs typeface="Microsoft YaHei" charset="-122"/>
              </a:rPr>
              <a:t>FAMILY CARE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041001" y="5050349"/>
            <a:ext cx="2709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马文贞          黄琼演</a:t>
            </a:r>
          </a:p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李素静          李红婷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485" y="1937868"/>
            <a:ext cx="2076454" cy="20764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主界面及主要功能流程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630079"/>
            <a:ext cx="8103870" cy="6227921"/>
          </a:xfrm>
        </p:spPr>
      </p:pic>
    </p:spTree>
    <p:extLst>
      <p:ext uri="{BB962C8B-B14F-4D97-AF65-F5344CB8AC3E}">
        <p14:creationId xmlns:p14="http://schemas.microsoft.com/office/powerpoint/2010/main" val="101661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1" y="26035"/>
            <a:ext cx="3238170" cy="6251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sz="3200" b="1" dirty="0">
                <a:latin typeface="Microsoft YaHei" charset="-122"/>
                <a:ea typeface="Microsoft YaHei" charset="-122"/>
                <a:cs typeface="Microsoft YaHei" charset="-122"/>
              </a:rPr>
              <a:t>进入主界面</a:t>
            </a:r>
          </a:p>
        </p:txBody>
      </p:sp>
      <p:pic>
        <p:nvPicPr>
          <p:cNvPr id="6" name="图片 5" descr="Screenshot_15112849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220" y="796290"/>
            <a:ext cx="3286760" cy="584327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476115" y="1808480"/>
            <a:ext cx="2261870" cy="5969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891655" y="1593850"/>
            <a:ext cx="4878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动态滚动，播放养生资讯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543425" y="4141470"/>
            <a:ext cx="2348230" cy="55118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891655" y="3875405"/>
            <a:ext cx="4878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主要功能入口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747260" y="5877560"/>
            <a:ext cx="2174875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891655" y="5616575"/>
            <a:ext cx="4878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菜单栏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1" y="26035"/>
            <a:ext cx="3238170" cy="6251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sz="3200" b="1" dirty="0"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紧急联系</a:t>
            </a:r>
          </a:p>
        </p:txBody>
      </p:sp>
      <p:pic>
        <p:nvPicPr>
          <p:cNvPr id="3" name="图片 2" descr="WechatIMG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" y="777240"/>
            <a:ext cx="3557270" cy="591756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4144645" y="2012315"/>
            <a:ext cx="2451100" cy="18415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2439670" y="4371340"/>
            <a:ext cx="4339590" cy="50038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728460" y="1757045"/>
            <a:ext cx="52984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自定义紧急联系人，有顺序之分</a:t>
            </a:r>
          </a:p>
          <a:p>
            <a:r>
              <a:rPr lang="zh-CN" altLang="en-US" sz="2800">
                <a:solidFill>
                  <a:schemeClr val="accent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按下可直接拨打电话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79260" y="4058920"/>
            <a:ext cx="5298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添加新的紧急联系人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7170" y="57150"/>
            <a:ext cx="3748405" cy="6254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实时定位</a:t>
            </a:r>
            <a:r>
              <a:rPr lang="en-US" altLang="zh-CN" sz="3200" b="1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电子栅栏</a:t>
            </a:r>
          </a:p>
        </p:txBody>
      </p:sp>
      <p:pic>
        <p:nvPicPr>
          <p:cNvPr id="3" name="图片 2" descr="屏幕快照 2017-11-22 上午12.45.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" y="786765"/>
            <a:ext cx="3606800" cy="607060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4391025" y="1878965"/>
            <a:ext cx="2510790" cy="3492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2950210" y="3717925"/>
            <a:ext cx="3665855" cy="22415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901815" y="1567815"/>
            <a:ext cx="3768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可查看三方的实时位置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01815" y="3496945"/>
            <a:ext cx="37680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监控端可定义老人或小孩的电子栅栏，当老人或者小孩的活动范围超出栅栏则有提醒</a:t>
            </a:r>
          </a:p>
        </p:txBody>
      </p:sp>
      <p:cxnSp>
        <p:nvCxnSpPr>
          <p:cNvPr id="10" name="直接箭头连接符 3"/>
          <p:cNvCxnSpPr/>
          <p:nvPr/>
        </p:nvCxnSpPr>
        <p:spPr>
          <a:xfrm flipV="1">
            <a:off x="4391025" y="1326197"/>
            <a:ext cx="2421255" cy="4699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901815" y="1045845"/>
            <a:ext cx="3768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设置电子栅栏位置</a:t>
            </a:r>
            <a:endParaRPr lang="zh-CN" altLang="en-US" sz="28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7170" y="57150"/>
            <a:ext cx="3748405" cy="6254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知识社区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80860" y="1256030"/>
            <a:ext cx="37680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可收藏感兴趣的信息，也可跟家里人分享</a:t>
            </a:r>
          </a:p>
          <a:p>
            <a:r>
              <a:rPr lang="zh-CN" altLang="en-US" sz="28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可左右滑动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01815" y="3496945"/>
            <a:ext cx="37680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软件提供可靠的养生信息，安全教育等</a:t>
            </a:r>
          </a:p>
        </p:txBody>
      </p:sp>
      <p:pic>
        <p:nvPicPr>
          <p:cNvPr id="8" name="图片 7" descr="1主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85" y="758825"/>
            <a:ext cx="3152775" cy="5606415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4063365" y="1420495"/>
            <a:ext cx="2848610" cy="1016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848735" y="2788285"/>
            <a:ext cx="2797810" cy="135826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88" y="682625"/>
            <a:ext cx="3226573" cy="54187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7170" y="57150"/>
            <a:ext cx="3748405" cy="6254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sz="3200" b="1" dirty="0">
                <a:latin typeface="Microsoft YaHei" charset="-122"/>
                <a:ea typeface="Microsoft YaHei" charset="-122"/>
                <a:cs typeface="Microsoft YaHei" charset="-122"/>
              </a:rPr>
              <a:t>事项提醒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80860" y="1256030"/>
            <a:ext cx="376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可滑动切换提醒页面</a:t>
            </a:r>
            <a:endParaRPr lang="zh-CN" altLang="en-US" sz="28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73264" y="2247414"/>
            <a:ext cx="489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吃药等提醒及</a:t>
            </a:r>
            <a:r>
              <a:rPr lang="zh-CN" altLang="en-US" sz="280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注意事项显示</a:t>
            </a:r>
            <a:endParaRPr lang="zh-CN" altLang="en-US" sz="28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223895" y="2521332"/>
            <a:ext cx="3849369" cy="298767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3766820" y="1461135"/>
            <a:ext cx="3134995" cy="19367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4"/>
          <p:cNvCxnSpPr/>
          <p:nvPr/>
        </p:nvCxnSpPr>
        <p:spPr>
          <a:xfrm>
            <a:off x="3662203" y="4324330"/>
            <a:ext cx="3563620" cy="49022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225823" y="4553565"/>
            <a:ext cx="3768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是否已经完成按钮</a:t>
            </a:r>
            <a:endParaRPr lang="zh-CN" altLang="en-US" sz="28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25823" y="3354600"/>
            <a:ext cx="3768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展开显示全文</a:t>
            </a:r>
            <a:endParaRPr lang="zh-CN" altLang="en-US" sz="2800" dirty="0">
              <a:solidFill>
                <a:schemeClr val="accent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接箭头连接符 4"/>
          <p:cNvCxnSpPr/>
          <p:nvPr/>
        </p:nvCxnSpPr>
        <p:spPr>
          <a:xfrm flipV="1">
            <a:off x="3766820" y="3686621"/>
            <a:ext cx="3306444" cy="7533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定位流程及界面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5646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定位流程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31" y="643520"/>
            <a:ext cx="6392460" cy="6214480"/>
          </a:xfrm>
        </p:spPr>
      </p:pic>
    </p:spTree>
    <p:extLst>
      <p:ext uri="{BB962C8B-B14F-4D97-AF65-F5344CB8AC3E}">
        <p14:creationId xmlns:p14="http://schemas.microsoft.com/office/powerpoint/2010/main" val="442591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社区流程及界面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072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社区流程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432" y="693755"/>
            <a:ext cx="6635057" cy="6159278"/>
          </a:xfrm>
        </p:spPr>
      </p:pic>
    </p:spTree>
    <p:extLst>
      <p:ext uri="{BB962C8B-B14F-4D97-AF65-F5344CB8AC3E}">
        <p14:creationId xmlns:p14="http://schemas.microsoft.com/office/powerpoint/2010/main" val="189194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72528" y="4160568"/>
            <a:ext cx="4680000" cy="1144612"/>
          </a:xfrm>
        </p:spPr>
        <p:txBody>
          <a:bodyPr>
            <a:normAutofit/>
          </a:bodyPr>
          <a:lstStyle/>
          <a:p>
            <a:r>
              <a:rPr kumimoji="1" lang="zh-CN" altLang="en-US" sz="3600" dirty="0" smtClean="0"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  <a:endParaRPr kumimoji="1" lang="zh-CN" alt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8892" y="1765750"/>
            <a:ext cx="49061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整体流程</a:t>
            </a:r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</a:t>
            </a:r>
            <a:endParaRPr kumimoji="1" lang="en-US" altLang="zh-CN" sz="3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启动和登陆页面</a:t>
            </a:r>
            <a:endParaRPr kumimoji="1" lang="en-US" altLang="zh-CN" sz="3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主界面及主要功能页面</a:t>
            </a:r>
            <a:endParaRPr kumimoji="1" lang="en-US" altLang="zh-CN" sz="3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定位界面</a:t>
            </a:r>
            <a:endParaRPr kumimoji="1" lang="en-US" altLang="zh-CN" sz="3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社区界面</a:t>
            </a:r>
            <a:endParaRPr kumimoji="1" lang="en-US" altLang="zh-CN" sz="3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设置界面</a:t>
            </a:r>
            <a:endParaRPr kumimoji="1" lang="en-US" altLang="zh-CN" sz="3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32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分工安排</a:t>
            </a:r>
            <a:endParaRPr kumimoji="1" lang="en-US" altLang="zh-CN" sz="3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889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10" y="1035843"/>
            <a:ext cx="2692301" cy="478631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460" y="1035843"/>
            <a:ext cx="2692302" cy="478631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14488" y="6015038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主页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9" y="1035843"/>
            <a:ext cx="2695469" cy="47919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67134" y="6056829"/>
            <a:ext cx="197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主页滑动到收藏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663112" y="6015038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收藏界面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7774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74" y="1390650"/>
            <a:ext cx="2522489" cy="448442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86" y="1390650"/>
            <a:ext cx="2519527" cy="44791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36" y="1390650"/>
            <a:ext cx="2520950" cy="448168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4425" y="6015038"/>
            <a:ext cx="25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收藏页面</a:t>
            </a:r>
            <a:r>
              <a:rPr kumimoji="1" lang="zh-CN" altLang="en-US" smtClean="0"/>
              <a:t>滑动到分享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529263" y="6029326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分享页面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588336" y="6029326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搜索页面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2424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设置流程及界面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18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30" y="582930"/>
            <a:ext cx="7172280" cy="6275070"/>
          </a:xfrm>
        </p:spPr>
      </p:pic>
    </p:spTree>
    <p:extLst>
      <p:ext uri="{BB962C8B-B14F-4D97-AF65-F5344CB8AC3E}">
        <p14:creationId xmlns:p14="http://schemas.microsoft.com/office/powerpoint/2010/main" val="910410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1" y="26035"/>
            <a:ext cx="3238170" cy="6251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个人信息</a:t>
            </a:r>
            <a:r>
              <a:rPr lang="en-US" altLang="zh-CN" sz="3200" b="1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设置</a:t>
            </a:r>
          </a:p>
        </p:txBody>
      </p:sp>
      <p:pic>
        <p:nvPicPr>
          <p:cNvPr id="5" name="图片 4" descr="WechatIMG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0" y="754380"/>
            <a:ext cx="3416300" cy="5444490"/>
          </a:xfrm>
          <a:prstGeom prst="rect">
            <a:avLst/>
          </a:prstGeom>
        </p:spPr>
      </p:pic>
      <p:pic>
        <p:nvPicPr>
          <p:cNvPr id="6" name="图片 5" descr="WechatIMG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440" y="754380"/>
            <a:ext cx="3455035" cy="55289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0267" y="1338580"/>
            <a:ext cx="677108" cy="4114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个人信息界面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84042" y="1338580"/>
            <a:ext cx="677108" cy="4114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我的账户</a:t>
            </a: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1" y="26035"/>
            <a:ext cx="3238170" cy="6251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个人信息</a:t>
            </a:r>
            <a:r>
              <a:rPr lang="en-US" altLang="zh-CN" sz="3200" b="1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设置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80267" y="1338580"/>
            <a:ext cx="677108" cy="4114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我的家人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84042" y="1338580"/>
            <a:ext cx="677108" cy="4114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我的家庭住址</a:t>
            </a:r>
          </a:p>
        </p:txBody>
      </p:sp>
      <p:pic>
        <p:nvPicPr>
          <p:cNvPr id="3" name="图片 2" descr="WechatIMG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90" y="754380"/>
            <a:ext cx="3235325" cy="5528310"/>
          </a:xfrm>
          <a:prstGeom prst="rect">
            <a:avLst/>
          </a:prstGeom>
        </p:spPr>
      </p:pic>
      <p:pic>
        <p:nvPicPr>
          <p:cNvPr id="4" name="图片 3" descr="WechatIMG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385" y="754380"/>
            <a:ext cx="3214370" cy="55289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1" y="26035"/>
            <a:ext cx="3238170" cy="6251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个人信息</a:t>
            </a:r>
            <a:r>
              <a:rPr lang="en-US" altLang="zh-CN" sz="3200" b="1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设置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80267" y="1338580"/>
            <a:ext cx="677108" cy="4114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设置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984042" y="1338580"/>
            <a:ext cx="677108" cy="4114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关于</a:t>
            </a:r>
          </a:p>
        </p:txBody>
      </p:sp>
      <p:pic>
        <p:nvPicPr>
          <p:cNvPr id="3" name="图片 2" descr="WechatIMG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754380"/>
            <a:ext cx="3222625" cy="5528310"/>
          </a:xfrm>
          <a:prstGeom prst="rect">
            <a:avLst/>
          </a:prstGeom>
        </p:spPr>
      </p:pic>
      <p:pic>
        <p:nvPicPr>
          <p:cNvPr id="4" name="图片 3" descr="WechatIMG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0" y="754380"/>
            <a:ext cx="3222625" cy="55283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配色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85" y="3325051"/>
            <a:ext cx="5889641" cy="1018749"/>
          </a:xfrm>
          <a:prstGeom prst="rect">
            <a:avLst/>
          </a:prstGeom>
        </p:spPr>
      </p:pic>
      <p:pic>
        <p:nvPicPr>
          <p:cNvPr id="5" name="图片 4" descr="屏幕快照 2017-11-22 上午12.44.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85" y="1083042"/>
            <a:ext cx="3310890" cy="55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31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小组分工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马文贞</a:t>
            </a:r>
            <a:r>
              <a:rPr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----</a:t>
            </a:r>
            <a:r>
              <a:rPr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开始动画、登陆注册界面、主页面、流程图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黄琼演</a:t>
            </a:r>
            <a:r>
              <a:rPr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----</a:t>
            </a:r>
            <a:r>
              <a:rPr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个人信息、紧急联系、展示</a:t>
            </a:r>
            <a:r>
              <a:rPr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ppt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李素静</a:t>
            </a:r>
            <a:r>
              <a:rPr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----</a:t>
            </a:r>
            <a:r>
              <a:rPr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实时定位、电子栅栏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李红婷</a:t>
            </a:r>
            <a:r>
              <a:rPr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----</a:t>
            </a:r>
            <a:r>
              <a:rPr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事项提醒</a:t>
            </a:r>
          </a:p>
        </p:txBody>
      </p:sp>
      <p:pic>
        <p:nvPicPr>
          <p:cNvPr id="3" name="图片占位符 2" descr="屏幕快照 2017-11-22 上午12.45.33"/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7670165" y="457200"/>
            <a:ext cx="3239770" cy="5403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THANK  YOU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1" y="26035"/>
            <a:ext cx="3238170" cy="6251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流程图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4" y="-15987"/>
            <a:ext cx="10311587" cy="68739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814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36550" y="1071726"/>
            <a:ext cx="8200390" cy="1325563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/>
              <a:t>启动／登陆流程及界面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9047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39" y="674370"/>
            <a:ext cx="4599182" cy="6183630"/>
          </a:xfrm>
        </p:spPr>
      </p:pic>
      <p:sp>
        <p:nvSpPr>
          <p:cNvPr id="5" name="文本框 4"/>
          <p:cNvSpPr txBox="1"/>
          <p:nvPr/>
        </p:nvSpPr>
        <p:spPr>
          <a:xfrm>
            <a:off x="4766310" y="212705"/>
            <a:ext cx="270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启动界面流程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72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1" y="26035"/>
            <a:ext cx="3238170" cy="6251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sz="3200" b="1" dirty="0">
                <a:latin typeface="方正清刻本悦宋简体" panose="02000000000000000000" charset="-122"/>
                <a:ea typeface="方正清刻本悦宋简体" panose="02000000000000000000" charset="-122"/>
              </a:rPr>
              <a:t> </a:t>
            </a:r>
            <a:r>
              <a:rPr lang="zh-CN" altLang="en-US" sz="3200" b="1" dirty="0">
                <a:latin typeface="方正清刻本悦宋简体" panose="02000000000000000000" charset="-122"/>
                <a:ea typeface="方正清刻本悦宋简体" panose="02000000000000000000" charset="-122"/>
              </a:rPr>
              <a:t>开始动画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endParaRPr lang="zh-CN" altLang="en-US" sz="2000" dirty="0">
              <a:latin typeface="方正清刻本悦宋简体" panose="02000000000000000000" charset="-122"/>
              <a:ea typeface="方正清刻本悦宋简体" panose="02000000000000000000" charset="-122"/>
              <a:hlinkClick r:id="rId4" action="ppaction://hlinkfile"/>
            </a:endParaRPr>
          </a:p>
          <a:p>
            <a:pPr algn="just">
              <a:lnSpc>
                <a:spcPct val="120000"/>
              </a:lnSpc>
            </a:pPr>
            <a:endParaRPr lang="zh-CN" altLang="en-US" sz="2000" dirty="0">
              <a:latin typeface="方正清刻本悦宋简体" panose="02000000000000000000" charset="-122"/>
              <a:ea typeface="方正清刻本悦宋简体" panose="02000000000000000000" charset="-122"/>
              <a:hlinkClick r:id="rId4" action="ppaction://hlinkfile"/>
            </a:endParaRPr>
          </a:p>
        </p:txBody>
      </p:sp>
      <p:pic>
        <p:nvPicPr>
          <p:cNvPr id="4" name="图片 3" descr="屏幕快照 2017-11-22 上午12.45.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2721" y="754856"/>
            <a:ext cx="3632200" cy="6057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1" y="26035"/>
            <a:ext cx="3238170" cy="6251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登录</a:t>
            </a:r>
            <a:r>
              <a:rPr lang="en-US" altLang="zh-CN" sz="3200" b="1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注册界面</a:t>
            </a:r>
          </a:p>
        </p:txBody>
      </p:sp>
      <p:pic>
        <p:nvPicPr>
          <p:cNvPr id="5" name="图片 4" descr="屏幕快照 2017-11-22 上午12.44.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10" y="755015"/>
            <a:ext cx="3644900" cy="6057900"/>
          </a:xfrm>
          <a:prstGeom prst="rect">
            <a:avLst/>
          </a:prstGeom>
        </p:spPr>
      </p:pic>
      <p:pic>
        <p:nvPicPr>
          <p:cNvPr id="6" name="图片 5" descr="屏幕快照 2017-11-22 上午12.45.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1390" y="780415"/>
            <a:ext cx="3644900" cy="6032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5481" y="1790700"/>
            <a:ext cx="800219" cy="28949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登录界面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45436" y="1790700"/>
            <a:ext cx="800219" cy="28949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注册界面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76751" y="26035"/>
            <a:ext cx="3238170" cy="625175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登录</a:t>
            </a:r>
            <a:r>
              <a:rPr lang="en-US" altLang="zh-CN" sz="3200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/</a:t>
            </a:r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注册界面</a:t>
            </a:r>
            <a:endParaRPr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 descr="屏幕快照 2017-11-22 上午12.44.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960" y="805180"/>
            <a:ext cx="3644900" cy="6032500"/>
          </a:xfrm>
          <a:prstGeom prst="rect">
            <a:avLst/>
          </a:prstGeom>
        </p:spPr>
      </p:pic>
      <p:pic>
        <p:nvPicPr>
          <p:cNvPr id="7" name="图片 6" descr="微信图片_201711220135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625" y="805180"/>
            <a:ext cx="3392805" cy="6032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5481" y="1790700"/>
            <a:ext cx="800219" cy="45389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登录界面非空处理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34616" y="1790700"/>
            <a:ext cx="800219" cy="28949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找回密码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460" y="1106016"/>
            <a:ext cx="6447790" cy="1325563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主界面及主要功能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流程及界面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9939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36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4"/>
  <p:tag name="KSO_WM_SLIDE_INDEX" val="4"/>
  <p:tag name="KSO_WM_SLIDE_ITEM_CNT" val="0"/>
  <p:tag name="KSO_WM_SLIDE_TYPE" val="text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41"/>
  <p:tag name="KSO_WM_SLIDE_INDEX" val="41"/>
  <p:tag name="KSO_WM_SLIDE_ITEM_CNT" val="0"/>
  <p:tag name="KSO_WM_SLIDE_TYPE" val="endPage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36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TEMPLATE_THUMBS_INDEX" val="1、2、5、6、7、10、13、15、17、23、26、28、34、41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1"/>
  <p:tag name="KSO_WM_SLIDE_INDEX" val="1"/>
  <p:tag name="KSO_WM_SLIDE_ITEM_CNT" val="0"/>
  <p:tag name="KSO_WM_SLIDE_TYPE" val="title"/>
  <p:tag name="KSO_WM_TEMPLATE_THUMBS_INDEX" val="1、2、5、6、7、10、13、15、17、23、26、28、34、41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26"/>
  <p:tag name="KSO_WM_TAG_VERSION" val="1.0"/>
  <p:tag name="KSO_WM_SLIDE_ID" val="basetag20163626_2"/>
  <p:tag name="KSO_WM_SLIDE_INDEX" val="2"/>
  <p:tag name="KSO_WM_SLIDE_ITEM_CNT" val="0"/>
  <p:tag name="KSO_WM_SLIDE_TYPE" val="text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305</Words>
  <Application>Microsoft Macintosh PowerPoint</Application>
  <PresentationFormat>宽屏</PresentationFormat>
  <Paragraphs>84</Paragraphs>
  <Slides>29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Calibri</vt:lpstr>
      <vt:lpstr>Microsoft YaHei</vt:lpstr>
      <vt:lpstr>方正清刻本悦宋简体</vt:lpstr>
      <vt:lpstr>黑体</vt:lpstr>
      <vt:lpstr>宋体</vt:lpstr>
      <vt:lpstr>微软雅黑</vt:lpstr>
      <vt:lpstr>1_Office 主题</vt:lpstr>
      <vt:lpstr>FAMILY CARE</vt:lpstr>
      <vt:lpstr>PowerPoint 演示文稿</vt:lpstr>
      <vt:lpstr>流程图</vt:lpstr>
      <vt:lpstr>启动／登陆流程及界面</vt:lpstr>
      <vt:lpstr>PowerPoint 演示文稿</vt:lpstr>
      <vt:lpstr> 开始动画</vt:lpstr>
      <vt:lpstr>登录/注册界面</vt:lpstr>
      <vt:lpstr>登录/注册界面</vt:lpstr>
      <vt:lpstr>主界面及主要功能 流程及界面</vt:lpstr>
      <vt:lpstr>主界面及主要功能流程</vt:lpstr>
      <vt:lpstr>进入主界面</vt:lpstr>
      <vt:lpstr>紧急联系</vt:lpstr>
      <vt:lpstr>实时定位/电子栅栏</vt:lpstr>
      <vt:lpstr>知识社区</vt:lpstr>
      <vt:lpstr>事项提醒</vt:lpstr>
      <vt:lpstr>定位流程及界面</vt:lpstr>
      <vt:lpstr>定位流程</vt:lpstr>
      <vt:lpstr>社区流程及界面</vt:lpstr>
      <vt:lpstr>社区流程</vt:lpstr>
      <vt:lpstr>PowerPoint 演示文稿</vt:lpstr>
      <vt:lpstr>PowerPoint 演示文稿</vt:lpstr>
      <vt:lpstr>设置流程及界面</vt:lpstr>
      <vt:lpstr>PowerPoint 演示文稿</vt:lpstr>
      <vt:lpstr>个人信息/设置</vt:lpstr>
      <vt:lpstr>个人信息/设置</vt:lpstr>
      <vt:lpstr>个人信息/设置</vt:lpstr>
      <vt:lpstr>配色</vt:lpstr>
      <vt:lpstr>小组分工</vt:lpstr>
      <vt:lpstr>THANK  YOU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演</dc:creator>
  <cp:lastModifiedBy>specialmavis@gmail.com</cp:lastModifiedBy>
  <cp:revision>27</cp:revision>
  <dcterms:created xsi:type="dcterms:W3CDTF">2017-05-02T03:10:00Z</dcterms:created>
  <dcterms:modified xsi:type="dcterms:W3CDTF">2017-11-22T01:54:46Z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